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2536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93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64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22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7193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11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765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335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77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08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55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04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604A-0645-1545-A5AA-AE489BE87377}" type="datetimeFigureOut">
              <a:rPr lang="de-DE" smtClean="0"/>
              <a:t>23.01.16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D6F4-52DE-B048-B1F8-CBDD7E72740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54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CC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Bild 6" descr="BKL1 .bmp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35411"/>
            <a:ext cx="6858000" cy="485775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123920" y="77010"/>
            <a:ext cx="662952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4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Herzlich willkommen!</a:t>
            </a:r>
          </a:p>
          <a:p>
            <a:pPr algn="ctr"/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 Zur </a:t>
            </a:r>
          </a:p>
          <a:p>
            <a:pPr algn="ctr"/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18</a:t>
            </a:r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. Deutsche Jugend- und </a:t>
            </a:r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Juniorenmeisterschaft</a:t>
            </a:r>
          </a:p>
          <a:p>
            <a:pPr algn="ctr"/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 vom Boxerklub München e.V.</a:t>
            </a:r>
          </a:p>
          <a:p>
            <a:pPr algn="ctr"/>
            <a:r>
              <a:rPr lang="de-DE" sz="3200" dirty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i</a:t>
            </a:r>
            <a:r>
              <a:rPr lang="de-DE" sz="32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venir Black Oblique"/>
                <a:cs typeface="Avenir Black Oblique"/>
              </a:rPr>
              <a:t>n Koblenz</a:t>
            </a:r>
            <a:endParaRPr lang="de-DE" sz="32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venir Black Oblique"/>
              <a:cs typeface="Avenir Black Oblique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08436" y="6969192"/>
            <a:ext cx="68270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/>
              <a:t>Samstag: 14. Mai ab 08:00 Uhr</a:t>
            </a:r>
          </a:p>
          <a:p>
            <a:pPr algn="ctr"/>
            <a:r>
              <a:rPr lang="de-DE" sz="2400" b="1" dirty="0" smtClean="0"/>
              <a:t>Sonntag: 15. Mai ab 08:00 Uhr</a:t>
            </a:r>
          </a:p>
          <a:p>
            <a:pPr algn="ctr"/>
            <a:r>
              <a:rPr lang="de-DE" sz="2000" b="1" dirty="0" smtClean="0"/>
              <a:t>Veranstaltungsort: Vereinsgelände Koblenz-Kesselheim</a:t>
            </a:r>
            <a:endParaRPr lang="de-DE" sz="20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495664" y="8239184"/>
            <a:ext cx="5266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Prüfungsleitung: Mareike Hollmann</a:t>
            </a:r>
          </a:p>
          <a:p>
            <a:r>
              <a:rPr lang="de-DE" b="1" dirty="0" smtClean="0"/>
              <a:t>Örtliche </a:t>
            </a:r>
            <a:r>
              <a:rPr lang="de-DE" b="1" dirty="0"/>
              <a:t>L</a:t>
            </a:r>
            <a:r>
              <a:rPr lang="de-DE" b="1" dirty="0" smtClean="0"/>
              <a:t>eitung: Axel Traupe </a:t>
            </a:r>
          </a:p>
          <a:p>
            <a:r>
              <a:rPr lang="de-DE" b="1" dirty="0" smtClean="0"/>
              <a:t>Leistungsrichter: Bernhard </a:t>
            </a:r>
            <a:r>
              <a:rPr lang="de-DE" b="1" dirty="0" err="1" smtClean="0"/>
              <a:t>Knopek</a:t>
            </a:r>
            <a:endParaRPr lang="de-DE" b="1" dirty="0" smtClean="0"/>
          </a:p>
          <a:p>
            <a:r>
              <a:rPr lang="de-DE" b="1" dirty="0" smtClean="0"/>
              <a:t>Schutzdienst Helfer: Marcel Wissing</a:t>
            </a:r>
          </a:p>
          <a:p>
            <a:r>
              <a:rPr lang="de-DE" b="1" dirty="0" smtClean="0"/>
              <a:t>Fährtenleger: Maik Opitz u. Uwe </a:t>
            </a:r>
            <a:r>
              <a:rPr lang="de-DE" b="1" dirty="0" err="1" smtClean="0"/>
              <a:t>Bölz</a:t>
            </a:r>
            <a:endParaRPr lang="de-DE" b="1" dirty="0"/>
          </a:p>
        </p:txBody>
      </p:sp>
      <p:pic>
        <p:nvPicPr>
          <p:cNvPr id="11" name="Bild 10" descr="Boxer-Klub Koblenz (1)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958" y="3471482"/>
            <a:ext cx="1445862" cy="182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9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A4-Papier (210x297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Office-Design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Axel Traupe</dc:creator>
  <cp:lastModifiedBy>Axel Traupe</cp:lastModifiedBy>
  <cp:revision>5</cp:revision>
  <cp:lastPrinted>2016-01-23T11:01:20Z</cp:lastPrinted>
  <dcterms:created xsi:type="dcterms:W3CDTF">2016-01-23T10:24:24Z</dcterms:created>
  <dcterms:modified xsi:type="dcterms:W3CDTF">2016-01-23T11:09:22Z</dcterms:modified>
</cp:coreProperties>
</file>